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201774" y="893762"/>
            <a:ext cx="47628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Arial" pitchFamily="34" charset="0"/>
                <a:cs typeface="Arial" pitchFamily="34" charset="0"/>
              </a:rPr>
              <a:t>Mouse anti-human </a:t>
            </a:r>
            <a:r>
              <a:rPr lang="de-DE" b="1" u="sng" dirty="0" err="1" smtClean="0">
                <a:latin typeface="Arial" pitchFamily="34" charset="0"/>
                <a:cs typeface="Arial" pitchFamily="34" charset="0"/>
              </a:rPr>
              <a:t>Podocalyxin</a:t>
            </a:r>
            <a:r>
              <a:rPr lang="de-DE" b="1" u="sng" dirty="0" smtClean="0">
                <a:latin typeface="Arial" pitchFamily="34" charset="0"/>
                <a:cs typeface="Arial" pitchFamily="34" charset="0"/>
              </a:rPr>
              <a:t> (#</a:t>
            </a:r>
            <a:r>
              <a:rPr lang="de-DE" b="1" u="sng" dirty="0">
                <a:latin typeface="Arial" pitchFamily="34" charset="0"/>
                <a:cs typeface="Arial" pitchFamily="34" charset="0"/>
              </a:rPr>
              <a:t>GB6D9)</a:t>
            </a:r>
            <a:endParaRPr lang="de-DE" b="1" u="sng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de-DE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de-DE" sz="1400" dirty="0" err="1" smtClean="0">
                <a:latin typeface="Arial" pitchFamily="34" charset="0"/>
                <a:cs typeface="Arial" pitchFamily="34" charset="0"/>
              </a:rPr>
              <a:t>Cat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# 101-M142) </a:t>
            </a: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20541" y="4271967"/>
            <a:ext cx="3570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1: </a:t>
            </a:r>
            <a:r>
              <a:rPr lang="en-US" sz="800" dirty="0" smtClean="0"/>
              <a:t>Staining </a:t>
            </a:r>
            <a:r>
              <a:rPr lang="en-US" sz="800" dirty="0"/>
              <a:t>of </a:t>
            </a:r>
            <a:r>
              <a:rPr lang="en-US" sz="800" dirty="0" smtClean="0"/>
              <a:t>the </a:t>
            </a:r>
            <a:r>
              <a:rPr lang="en-US" sz="800" dirty="0" err="1" smtClean="0"/>
              <a:t>podocytes</a:t>
            </a:r>
            <a:r>
              <a:rPr lang="en-US" sz="800" dirty="0" smtClean="0"/>
              <a:t> in the glomerulus and the </a:t>
            </a:r>
            <a:r>
              <a:rPr lang="en-US" sz="800" dirty="0" err="1" smtClean="0"/>
              <a:t>tubulointerstitial</a:t>
            </a:r>
            <a:r>
              <a:rPr lang="en-US" sz="800" dirty="0" smtClean="0"/>
              <a:t> blood vessels (paraffin-embedded </a:t>
            </a:r>
            <a:r>
              <a:rPr lang="en-US" sz="800" dirty="0"/>
              <a:t>tissue-sections fixed in </a:t>
            </a:r>
            <a:r>
              <a:rPr lang="en-US" sz="800" dirty="0" smtClean="0"/>
              <a:t>formalin) with anti-human </a:t>
            </a:r>
            <a:r>
              <a:rPr lang="en-US" sz="800" dirty="0" err="1" smtClean="0"/>
              <a:t>Podocalyxin</a:t>
            </a:r>
            <a:r>
              <a:rPr lang="en-US" sz="800" dirty="0" smtClean="0"/>
              <a:t> [</a:t>
            </a:r>
            <a:r>
              <a:rPr lang="en-US" sz="800" b="1" dirty="0"/>
              <a:t>Cat# </a:t>
            </a:r>
            <a:r>
              <a:rPr lang="en-US" sz="800" b="1" dirty="0" smtClean="0"/>
              <a:t>101-M142</a:t>
            </a:r>
            <a:r>
              <a:rPr lang="en-US" sz="800" dirty="0" smtClean="0"/>
              <a:t>]. </a:t>
            </a:r>
            <a:endParaRPr lang="en-US" sz="800" dirty="0"/>
          </a:p>
        </p:txBody>
      </p:sp>
      <p:sp>
        <p:nvSpPr>
          <p:cNvPr id="16" name="Rechteck 15"/>
          <p:cNvSpPr/>
          <p:nvPr/>
        </p:nvSpPr>
        <p:spPr>
          <a:xfrm>
            <a:off x="4889948" y="4246560"/>
            <a:ext cx="3570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</a:t>
            </a:r>
            <a:r>
              <a:rPr lang="en-US" sz="800" b="1" dirty="0" smtClean="0"/>
              <a:t>2: </a:t>
            </a:r>
            <a:r>
              <a:rPr lang="en-US" sz="800" dirty="0"/>
              <a:t>Immunofluorescence </a:t>
            </a:r>
            <a:r>
              <a:rPr lang="en-US" sz="800" dirty="0" smtClean="0"/>
              <a:t>staining </a:t>
            </a:r>
            <a:r>
              <a:rPr lang="en-US" sz="800" dirty="0"/>
              <a:t>of the </a:t>
            </a:r>
            <a:r>
              <a:rPr lang="en-US" sz="800" dirty="0" err="1"/>
              <a:t>podocytes</a:t>
            </a:r>
            <a:r>
              <a:rPr lang="en-US" sz="800" dirty="0"/>
              <a:t> in the glomerulus and the </a:t>
            </a:r>
            <a:r>
              <a:rPr lang="en-US" sz="800" dirty="0" err="1"/>
              <a:t>tubulointerstitial</a:t>
            </a:r>
            <a:r>
              <a:rPr lang="en-US" sz="800" dirty="0"/>
              <a:t> blood vessels (paraffin-embedded tissue-sections fixed in formalin) with anti-human </a:t>
            </a:r>
            <a:r>
              <a:rPr lang="en-US" sz="800" dirty="0" err="1"/>
              <a:t>Podocalyxin</a:t>
            </a:r>
            <a:r>
              <a:rPr lang="en-US" sz="800" dirty="0"/>
              <a:t> [</a:t>
            </a:r>
            <a:r>
              <a:rPr lang="en-US" sz="800" b="1" dirty="0"/>
              <a:t>Cat# 101-M142</a:t>
            </a:r>
            <a:r>
              <a:rPr lang="en-US" sz="800" dirty="0"/>
              <a:t>]. 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61" y="1628800"/>
            <a:ext cx="2994044" cy="237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557" y="1628800"/>
            <a:ext cx="2994044" cy="237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50</cp:revision>
  <dcterms:created xsi:type="dcterms:W3CDTF">2010-12-17T07:34:39Z</dcterms:created>
  <dcterms:modified xsi:type="dcterms:W3CDTF">2015-03-24T12:05:05Z</dcterms:modified>
</cp:coreProperties>
</file>